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74" r:id="rId4"/>
    <p:sldId id="269" r:id="rId5"/>
    <p:sldId id="276" r:id="rId6"/>
    <p:sldId id="278" r:id="rId7"/>
    <p:sldId id="279" r:id="rId8"/>
    <p:sldId id="280" r:id="rId9"/>
    <p:sldId id="310" r:id="rId10"/>
    <p:sldId id="282" r:id="rId11"/>
    <p:sldId id="283" r:id="rId12"/>
    <p:sldId id="295" r:id="rId13"/>
    <p:sldId id="284" r:id="rId14"/>
    <p:sldId id="285" r:id="rId15"/>
    <p:sldId id="286" r:id="rId16"/>
    <p:sldId id="287" r:id="rId17"/>
    <p:sldId id="288" r:id="rId18"/>
    <p:sldId id="289" r:id="rId19"/>
    <p:sldId id="290" r:id="rId20"/>
    <p:sldId id="291" r:id="rId21"/>
    <p:sldId id="292" r:id="rId22"/>
    <p:sldId id="297" r:id="rId23"/>
    <p:sldId id="293" r:id="rId24"/>
    <p:sldId id="294" r:id="rId25"/>
    <p:sldId id="281" r:id="rId26"/>
    <p:sldId id="298" r:id="rId27"/>
    <p:sldId id="299" r:id="rId28"/>
    <p:sldId id="300" r:id="rId29"/>
    <p:sldId id="301" r:id="rId30"/>
    <p:sldId id="302" r:id="rId31"/>
    <p:sldId id="303" r:id="rId32"/>
    <p:sldId id="304" r:id="rId33"/>
    <p:sldId id="305" r:id="rId34"/>
    <p:sldId id="306" r:id="rId35"/>
    <p:sldId id="307" r:id="rId36"/>
    <p:sldId id="308" r:id="rId37"/>
    <p:sldId id="309" r:id="rId3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118CEC7-19D6-4B17-8ADB-A0E510A27CCD}">
          <p14:sldIdLst>
            <p14:sldId id="256"/>
            <p14:sldId id="257"/>
            <p14:sldId id="274"/>
            <p14:sldId id="269"/>
            <p14:sldId id="276"/>
            <p14:sldId id="278"/>
            <p14:sldId id="279"/>
            <p14:sldId id="280"/>
            <p14:sldId id="310"/>
            <p14:sldId id="282"/>
            <p14:sldId id="283"/>
            <p14:sldId id="295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7"/>
            <p14:sldId id="293"/>
            <p14:sldId id="294"/>
            <p14:sldId id="281"/>
          </p14:sldIdLst>
        </p14:section>
        <p14:section name="Archive" id="{ACCDA443-0E38-486F-9CA2-3148709FF350}">
          <p14:sldIdLst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743" autoAdjust="0"/>
    <p:restoredTop sz="84343" autoAdjust="0"/>
  </p:normalViewPr>
  <p:slideViewPr>
    <p:cSldViewPr>
      <p:cViewPr varScale="1">
        <p:scale>
          <a:sx n="99" d="100"/>
          <a:sy n="99" d="100"/>
        </p:scale>
        <p:origin x="437" y="10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10.jpeg>
</file>

<file path=ppt/media/image11.png>
</file>

<file path=ppt/media/image12.png>
</file>

<file path=ppt/media/image13.jpeg>
</file>

<file path=ppt/media/image14.png>
</file>

<file path=ppt/media/image2.png>
</file>

<file path=ppt/media/image3.jpeg>
</file>

<file path=ppt/media/image4.png>
</file>

<file path=ppt/media/image5.png>
</file>

<file path=ppt/media/image6.jpe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526AB4-E524-45E6-9264-7582EE0DE7CD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AF05CF-A7E5-45F7-AE28-30142FDF5AA6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60948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1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275538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i="1" dirty="0" smtClean="0"/>
              <a:t>Hacking is: “The act of engaging in programming in a spirit of </a:t>
            </a:r>
            <a:r>
              <a:rPr lang="en-NZ" b="1" i="1" dirty="0" smtClean="0"/>
              <a:t>playfulness</a:t>
            </a:r>
            <a:r>
              <a:rPr lang="en-NZ" i="1" dirty="0" smtClean="0"/>
              <a:t> and </a:t>
            </a:r>
            <a:r>
              <a:rPr lang="en-NZ" b="1" i="1" dirty="0" smtClean="0"/>
              <a:t>exploration</a:t>
            </a:r>
            <a:r>
              <a:rPr lang="en-NZ" i="1" dirty="0" smtClean="0"/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i="1" dirty="0" smtClean="0"/>
              <a:t>Hacker is: “A person who enjoys </a:t>
            </a:r>
            <a:r>
              <a:rPr lang="en-NZ" b="1" i="1" dirty="0" smtClean="0"/>
              <a:t>exploring</a:t>
            </a:r>
            <a:r>
              <a:rPr lang="en-NZ" i="1" dirty="0" smtClean="0"/>
              <a:t> the details of programmable systems and </a:t>
            </a:r>
            <a:r>
              <a:rPr lang="en-NZ" b="1" i="1" dirty="0" smtClean="0"/>
              <a:t>stretching</a:t>
            </a:r>
            <a:r>
              <a:rPr lang="en-NZ" i="1" dirty="0" smtClean="0"/>
              <a:t> their capabilities.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i="1" dirty="0" smtClean="0"/>
              <a:t>“Hacking entails some form of excellence, for example exploring the limits of </a:t>
            </a:r>
            <a:r>
              <a:rPr lang="en-NZ" b="1" i="1" dirty="0" smtClean="0"/>
              <a:t>what is possible</a:t>
            </a:r>
            <a:r>
              <a:rPr lang="en-NZ" i="1" dirty="0" smtClean="0"/>
              <a:t>, thereby doing something exciting and meaningful.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i="1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i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23007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24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28517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26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59396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016" y="1131590"/>
            <a:ext cx="7772400" cy="1102519"/>
          </a:xfrm>
        </p:spPr>
        <p:txBody>
          <a:bodyPr>
            <a:normAutofit/>
          </a:bodyPr>
          <a:lstStyle>
            <a:lvl1pPr algn="l">
              <a:defRPr sz="50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7503" y="2931790"/>
            <a:ext cx="6400800" cy="1314450"/>
          </a:xfrm>
        </p:spPr>
        <p:txBody>
          <a:bodyPr>
            <a:normAutofit/>
          </a:bodyPr>
          <a:lstStyle>
            <a:lvl1pPr marL="0" indent="0" algn="l">
              <a:buNone/>
              <a:defRPr sz="2700">
                <a:solidFill>
                  <a:schemeClr val="tx2">
                    <a:lumMod val="20000"/>
                    <a:lumOff val="80000"/>
                  </a:schemeClr>
                </a:solidFill>
                <a:latin typeface="Segoe UI Light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58424541"/>
      </p:ext>
    </p:extLst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082721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5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025121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801220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4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699279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63387257"/>
      </p:ext>
    </p:extLst>
  </p:cSld>
  <p:clrMapOvr>
    <a:masterClrMapping/>
  </p:clrMapOvr>
  <p:transition spd="slow">
    <p:push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33277503"/>
      </p:ext>
    </p:extLst>
  </p:cSld>
  <p:clrMapOvr>
    <a:masterClrMapping/>
  </p:clrMapOvr>
  <p:transition spd="slow">
    <p:push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1639910"/>
      </p:ext>
    </p:extLst>
  </p:cSld>
  <p:clrMapOvr>
    <a:masterClrMapping/>
  </p:clrMapOvr>
  <p:transition spd="slow">
    <p:push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16001547"/>
      </p:ext>
    </p:extLst>
  </p:cSld>
  <p:clrMapOvr>
    <a:masterClrMapping/>
  </p:clrMapOvr>
  <p:transition spd="slow">
    <p:push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53954962"/>
      </p:ext>
    </p:extLst>
  </p:cSld>
  <p:clrMapOvr>
    <a:masterClrMapping/>
  </p:clrMapOvr>
  <p:transition spd="slow">
    <p:push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85536261"/>
      </p:ext>
    </p:extLst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509644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822806881"/>
      </p:ext>
    </p:extLst>
  </p:cSld>
  <p:clrMapOvr>
    <a:masterClrMapping/>
  </p:clrMapOvr>
  <p:transition spd="slow">
    <p:push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4672458"/>
      </p:ext>
    </p:extLst>
  </p:cSld>
  <p:clrMapOvr>
    <a:masterClrMapping/>
  </p:clrMapOvr>
  <p:transition spd="slow">
    <p:push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85837937"/>
      </p:ext>
    </p:extLst>
  </p:cSld>
  <p:clrMapOvr>
    <a:masterClrMapping/>
  </p:clrMapOvr>
  <p:transition spd="slow">
    <p:push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96798273"/>
      </p:ext>
    </p:extLst>
  </p:cSld>
  <p:clrMapOvr>
    <a:masterClrMapping/>
  </p:clrMapOvr>
  <p:transition spd="slow">
    <p:push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763230751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4406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557508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301437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134387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409650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880782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3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241860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553145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72" r:id="rId10"/>
    <p:sldLayoutId id="2147483671" r:id="rId11"/>
    <p:sldLayoutId id="2147483669" r:id="rId12"/>
    <p:sldLayoutId id="2147483670" r:id="rId13"/>
    <p:sldLayoutId id="2147483651" r:id="rId14"/>
    <p:sldLayoutId id="2147483660" r:id="rId15"/>
    <p:sldLayoutId id="2147483661" r:id="rId16"/>
    <p:sldLayoutId id="2147483662" r:id="rId17"/>
    <p:sldLayoutId id="2147483653" r:id="rId18"/>
    <p:sldLayoutId id="2147483654" r:id="rId19"/>
    <p:sldLayoutId id="2147483655" r:id="rId20"/>
    <p:sldLayoutId id="2147483656" r:id="rId21"/>
    <p:sldLayoutId id="2147483657" r:id="rId22"/>
    <p:sldLayoutId id="2147483658" r:id="rId23"/>
    <p:sldLayoutId id="2147483659" r:id="rId24"/>
  </p:sldLayoutIdLst>
  <p:transition spd="slow">
    <p:push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spotify.com/" TargetMode="External"/><Relationship Id="rId2" Type="http://schemas.openxmlformats.org/officeDocument/2006/relationships/hyperlink" Target="http://lab.possan.se/thirtify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music.xbox.com/Developer" TargetMode="External"/><Relationship Id="rId4" Type="http://schemas.openxmlformats.org/officeDocument/2006/relationships/hyperlink" Target="http://static.echonest.com/enspex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47614"/>
            <a:ext cx="7772400" cy="1102519"/>
          </a:xfrm>
        </p:spPr>
        <p:txBody>
          <a:bodyPr>
            <a:normAutofit/>
          </a:bodyPr>
          <a:lstStyle/>
          <a:p>
            <a:pPr algn="l"/>
            <a:r>
              <a:rPr lang="en-NZ" sz="5000" dirty="0" smtClean="0"/>
              <a:t>Hacking on Azure</a:t>
            </a:r>
            <a:endParaRPr lang="en-NZ" sz="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3772" y="2283718"/>
            <a:ext cx="6400800" cy="2376264"/>
          </a:xfrm>
        </p:spPr>
        <p:txBody>
          <a:bodyPr>
            <a:normAutofit/>
          </a:bodyPr>
          <a:lstStyle/>
          <a:p>
            <a:pPr algn="l"/>
            <a:r>
              <a:rPr lang="en-NZ" sz="2000" dirty="0" smtClean="0"/>
              <a:t>With Node.js on Azure Websites</a:t>
            </a:r>
          </a:p>
          <a:p>
            <a:pPr algn="l"/>
            <a:endParaRPr lang="en-NZ" sz="2000" dirty="0" smtClean="0"/>
          </a:p>
          <a:p>
            <a:pPr algn="l"/>
            <a:endParaRPr lang="en-NZ" sz="2000" dirty="0"/>
          </a:p>
          <a:p>
            <a:pPr algn="l"/>
            <a:endParaRPr lang="en-NZ" sz="2000" dirty="0" smtClean="0"/>
          </a:p>
          <a:p>
            <a:pPr algn="l"/>
            <a:endParaRPr lang="en-NZ" sz="2000" dirty="0" smtClean="0"/>
          </a:p>
          <a:p>
            <a:pPr algn="l"/>
            <a:r>
              <a:rPr lang="en-NZ" sz="2000" dirty="0" smtClean="0"/>
              <a:t>@DanielLarsenNZ</a:t>
            </a:r>
            <a:endParaRPr lang="en-NZ" sz="2000" dirty="0" smtClean="0"/>
          </a:p>
        </p:txBody>
      </p:sp>
    </p:spTree>
    <p:extLst>
      <p:ext uri="{BB962C8B-B14F-4D97-AF65-F5344CB8AC3E}">
        <p14:creationId xmlns:p14="http://schemas.microsoft.com/office/powerpoint/2010/main" val="26592652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Hacking on Azure Websites + Node.js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And the Spotify Web API and Queue Storage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8139220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Feature map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639981" y="1441342"/>
            <a:ext cx="2356625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Create a Jukebox</a:t>
            </a:r>
            <a:endParaRPr lang="en-NZ" dirty="0"/>
          </a:p>
        </p:txBody>
      </p:sp>
      <p:sp>
        <p:nvSpPr>
          <p:cNvPr id="5" name="Rectangle 4"/>
          <p:cNvSpPr/>
          <p:nvPr/>
        </p:nvSpPr>
        <p:spPr>
          <a:xfrm>
            <a:off x="3304277" y="1441342"/>
            <a:ext cx="2356625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Import Spotify Playlists</a:t>
            </a:r>
            <a:endParaRPr lang="en-NZ" dirty="0"/>
          </a:p>
        </p:txBody>
      </p:sp>
      <p:sp>
        <p:nvSpPr>
          <p:cNvPr id="6" name="Rectangle 5"/>
          <p:cNvSpPr/>
          <p:nvPr/>
        </p:nvSpPr>
        <p:spPr>
          <a:xfrm>
            <a:off x="6012160" y="1419622"/>
            <a:ext cx="2356625" cy="129614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Play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7043318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4000" dirty="0"/>
              <a:t>http://hackingon.azurewebsites.net/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7091194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Architecture phase 1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827584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Browser client</a:t>
            </a:r>
            <a:br>
              <a:rPr lang="en-NZ" dirty="0" smtClean="0"/>
            </a:br>
            <a:r>
              <a:rPr lang="en-NZ" dirty="0" smtClean="0"/>
              <a:t>(Angular.js)</a:t>
            </a:r>
            <a:endParaRPr lang="en-NZ" dirty="0"/>
          </a:p>
        </p:txBody>
      </p:sp>
      <p:sp>
        <p:nvSpPr>
          <p:cNvPr id="5" name="Rectangle 4"/>
          <p:cNvSpPr/>
          <p:nvPr/>
        </p:nvSpPr>
        <p:spPr>
          <a:xfrm>
            <a:off x="3563888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Azure Website</a:t>
            </a:r>
          </a:p>
          <a:p>
            <a:pPr algn="ctr"/>
            <a:r>
              <a:rPr lang="en-NZ" dirty="0" smtClean="0"/>
              <a:t>(Node.js)</a:t>
            </a:r>
            <a:endParaRPr lang="en-NZ" dirty="0"/>
          </a:p>
        </p:txBody>
      </p:sp>
      <p:sp>
        <p:nvSpPr>
          <p:cNvPr id="6" name="Rectangle 5"/>
          <p:cNvSpPr/>
          <p:nvPr/>
        </p:nvSpPr>
        <p:spPr>
          <a:xfrm>
            <a:off x="6300192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7" name="Can 6"/>
          <p:cNvSpPr/>
          <p:nvPr/>
        </p:nvSpPr>
        <p:spPr>
          <a:xfrm>
            <a:off x="3959932" y="3291830"/>
            <a:ext cx="1224136" cy="122413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Queue Storage</a:t>
            </a:r>
            <a:endParaRPr lang="en-NZ" dirty="0"/>
          </a:p>
        </p:txBody>
      </p:sp>
      <p:grpSp>
        <p:nvGrpSpPr>
          <p:cNvPr id="13" name="Group 12"/>
          <p:cNvGrpSpPr/>
          <p:nvPr/>
        </p:nvGrpSpPr>
        <p:grpSpPr>
          <a:xfrm>
            <a:off x="2915816" y="2067694"/>
            <a:ext cx="576064" cy="144016"/>
            <a:chOff x="2555776" y="1707654"/>
            <a:chExt cx="576064" cy="144016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2555776" y="1707654"/>
              <a:ext cx="5760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2555776" y="1851670"/>
              <a:ext cx="576064" cy="0"/>
            </a:xfrm>
            <a:prstGeom prst="straightConnector1">
              <a:avLst/>
            </a:prstGeom>
            <a:ln>
              <a:headEnd type="triangle" w="med" len="med"/>
              <a:tailEnd type="none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cxnSp>
        <p:nvCxnSpPr>
          <p:cNvPr id="16" name="Straight Arrow Connector 15"/>
          <p:cNvCxnSpPr/>
          <p:nvPr/>
        </p:nvCxnSpPr>
        <p:spPr>
          <a:xfrm>
            <a:off x="5652120" y="2139702"/>
            <a:ext cx="576064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572000" y="2787774"/>
            <a:ext cx="0" cy="4320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334079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Da </a:t>
            </a:r>
            <a:r>
              <a:rPr lang="en-NZ" dirty="0" err="1"/>
              <a:t>c</a:t>
            </a:r>
            <a:r>
              <a:rPr lang="en-NZ" dirty="0" err="1" smtClean="0"/>
              <a:t>odez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9138598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82452"/>
            <a:ext cx="8229600" cy="857250"/>
          </a:xfrm>
        </p:spPr>
        <p:txBody>
          <a:bodyPr/>
          <a:lstStyle/>
          <a:p>
            <a:pPr algn="l"/>
            <a:r>
              <a:rPr lang="en-NZ" dirty="0" smtClean="0"/>
              <a:t>Azure WebJobs + C#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61970401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Architecture phase 2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1056467" y="1095586"/>
            <a:ext cx="1638182" cy="9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Browser client</a:t>
            </a:r>
            <a:br>
              <a:rPr lang="en-NZ" dirty="0" smtClean="0"/>
            </a:br>
            <a:r>
              <a:rPr lang="en-NZ" dirty="0" smtClean="0"/>
              <a:t>(Angular.js)</a:t>
            </a:r>
            <a:endParaRPr lang="en-NZ" dirty="0"/>
          </a:p>
        </p:txBody>
      </p:sp>
      <p:sp>
        <p:nvSpPr>
          <p:cNvPr id="5" name="Rectangle 4"/>
          <p:cNvSpPr/>
          <p:nvPr/>
        </p:nvSpPr>
        <p:spPr>
          <a:xfrm>
            <a:off x="3527884" y="1059582"/>
            <a:ext cx="1638182" cy="9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Azure Website</a:t>
            </a:r>
          </a:p>
          <a:p>
            <a:pPr algn="ctr"/>
            <a:r>
              <a:rPr lang="en-NZ" dirty="0" smtClean="0"/>
              <a:t>(Node.js)</a:t>
            </a:r>
            <a:endParaRPr lang="en-NZ" dirty="0"/>
          </a:p>
        </p:txBody>
      </p:sp>
      <p:sp>
        <p:nvSpPr>
          <p:cNvPr id="6" name="Rectangle 5"/>
          <p:cNvSpPr/>
          <p:nvPr/>
        </p:nvSpPr>
        <p:spPr>
          <a:xfrm>
            <a:off x="6012160" y="1059582"/>
            <a:ext cx="1638182" cy="9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7" name="Can 6"/>
          <p:cNvSpPr/>
          <p:nvPr/>
        </p:nvSpPr>
        <p:spPr>
          <a:xfrm>
            <a:off x="3867418" y="2427734"/>
            <a:ext cx="977116" cy="97711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Queue Storage</a:t>
            </a:r>
            <a:endParaRPr lang="en-NZ" dirty="0"/>
          </a:p>
        </p:txBody>
      </p:sp>
      <p:grpSp>
        <p:nvGrpSpPr>
          <p:cNvPr id="8" name="Group 7"/>
          <p:cNvGrpSpPr/>
          <p:nvPr/>
        </p:nvGrpSpPr>
        <p:grpSpPr>
          <a:xfrm>
            <a:off x="2879812" y="1563638"/>
            <a:ext cx="468052" cy="117013"/>
            <a:chOff x="2555776" y="1707654"/>
            <a:chExt cx="576064" cy="144016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2555776" y="1707654"/>
              <a:ext cx="5760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2555776" y="1851670"/>
              <a:ext cx="576064" cy="0"/>
            </a:xfrm>
            <a:prstGeom prst="straightConnector1">
              <a:avLst/>
            </a:prstGeom>
            <a:ln>
              <a:headEnd type="triangle" w="med" len="med"/>
              <a:tailEnd type="none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cxnSp>
        <p:nvCxnSpPr>
          <p:cNvPr id="11" name="Straight Arrow Connector 10"/>
          <p:cNvCxnSpPr/>
          <p:nvPr/>
        </p:nvCxnSpPr>
        <p:spPr>
          <a:xfrm>
            <a:off x="5364088" y="1563638"/>
            <a:ext cx="462909" cy="1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355976" y="2067694"/>
            <a:ext cx="0" cy="2880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4049942" y="3903898"/>
            <a:ext cx="1638182" cy="93610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Azure </a:t>
            </a:r>
            <a:r>
              <a:rPr lang="en-NZ" dirty="0" err="1" smtClean="0"/>
              <a:t>WebJob</a:t>
            </a:r>
            <a:endParaRPr lang="en-NZ" dirty="0" smtClean="0"/>
          </a:p>
          <a:p>
            <a:pPr algn="ctr"/>
            <a:r>
              <a:rPr lang="en-NZ" dirty="0" smtClean="0"/>
              <a:t>(C#)</a:t>
            </a:r>
            <a:endParaRPr lang="en-NZ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5886146" y="4407954"/>
            <a:ext cx="990110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9" name="Can 28"/>
          <p:cNvSpPr/>
          <p:nvPr/>
        </p:nvSpPr>
        <p:spPr>
          <a:xfrm>
            <a:off x="5106984" y="2426051"/>
            <a:ext cx="977116" cy="977116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Table Storage</a:t>
            </a:r>
            <a:endParaRPr lang="en-NZ" dirty="0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4355976" y="3507854"/>
            <a:ext cx="0" cy="2880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5580112" y="3507854"/>
            <a:ext cx="0" cy="288032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6868507" y="2100957"/>
            <a:ext cx="0" cy="2304256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6933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82452"/>
            <a:ext cx="8229600" cy="857250"/>
          </a:xfrm>
        </p:spPr>
        <p:txBody>
          <a:bodyPr/>
          <a:lstStyle/>
          <a:p>
            <a:pPr algn="l"/>
            <a:r>
              <a:rPr lang="en-NZ" dirty="0" err="1" smtClean="0"/>
              <a:t>Codez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0148048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Recap</a:t>
            </a:r>
            <a:endParaRPr lang="en-NZ" dirty="0"/>
          </a:p>
        </p:txBody>
      </p:sp>
      <p:grpSp>
        <p:nvGrpSpPr>
          <p:cNvPr id="6" name="Group 5"/>
          <p:cNvGrpSpPr/>
          <p:nvPr/>
        </p:nvGrpSpPr>
        <p:grpSpPr>
          <a:xfrm>
            <a:off x="667666" y="1347614"/>
            <a:ext cx="7560840" cy="504056"/>
            <a:chOff x="539552" y="1491630"/>
            <a:chExt cx="7776864" cy="1008112"/>
          </a:xfrm>
        </p:grpSpPr>
        <p:sp>
          <p:nvSpPr>
            <p:cNvPr id="4" name="Rectangle 3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“Hacking”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67666" y="1995686"/>
            <a:ext cx="7560840" cy="504056"/>
            <a:chOff x="539552" y="1491630"/>
            <a:chExt cx="7776864" cy="1008112"/>
          </a:xfrm>
        </p:grpSpPr>
        <p:sp>
          <p:nvSpPr>
            <p:cNvPr id="12" name="Rectangle 11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Spotify Web API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67666" y="2643758"/>
            <a:ext cx="7560840" cy="504056"/>
            <a:chOff x="539552" y="1491630"/>
            <a:chExt cx="7776864" cy="1008112"/>
          </a:xfrm>
        </p:grpSpPr>
        <p:sp>
          <p:nvSpPr>
            <p:cNvPr id="15" name="Rectangle 14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Azure Websites + Node.js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67666" y="3291830"/>
            <a:ext cx="7560840" cy="504056"/>
            <a:chOff x="539552" y="1491630"/>
            <a:chExt cx="7776864" cy="1008112"/>
          </a:xfrm>
        </p:grpSpPr>
        <p:sp>
          <p:nvSpPr>
            <p:cNvPr id="18" name="Rectangle 17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Azure WebJobs + C#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18599054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What I didn’t talk about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NZ" dirty="0"/>
              <a:t>New Relic</a:t>
            </a:r>
          </a:p>
          <a:p>
            <a:r>
              <a:rPr lang="en-NZ" dirty="0" smtClean="0"/>
              <a:t>Newman</a:t>
            </a:r>
          </a:p>
          <a:p>
            <a:r>
              <a:rPr lang="en-NZ" dirty="0" smtClean="0"/>
              <a:t>GitHub deploy</a:t>
            </a:r>
            <a:endParaRPr lang="en-NZ" dirty="0"/>
          </a:p>
          <a:p>
            <a:r>
              <a:rPr lang="en-NZ" dirty="0" smtClean="0"/>
              <a:t>Kudu</a:t>
            </a:r>
          </a:p>
          <a:p>
            <a:r>
              <a:rPr lang="en-NZ" dirty="0"/>
              <a:t>Edge.js</a:t>
            </a:r>
          </a:p>
          <a:p>
            <a:r>
              <a:rPr lang="en-NZ" dirty="0" err="1" smtClean="0"/>
              <a:t>CoreCLR</a:t>
            </a:r>
            <a:r>
              <a:rPr lang="en-NZ" dirty="0"/>
              <a:t>, OWIN, </a:t>
            </a:r>
            <a:r>
              <a:rPr lang="en-NZ" dirty="0" smtClean="0"/>
              <a:t>Density</a:t>
            </a:r>
          </a:p>
          <a:p>
            <a:r>
              <a:rPr lang="en-NZ" dirty="0" smtClean="0"/>
              <a:t>Azure </a:t>
            </a:r>
            <a:r>
              <a:rPr lang="en-NZ" dirty="0"/>
              <a:t>costs</a:t>
            </a:r>
          </a:p>
          <a:p>
            <a:r>
              <a:rPr lang="en-NZ" dirty="0" smtClean="0"/>
              <a:t>Visual </a:t>
            </a:r>
            <a:r>
              <a:rPr lang="en-NZ" dirty="0"/>
              <a:t>Studio </a:t>
            </a:r>
            <a:r>
              <a:rPr lang="en-NZ" dirty="0" smtClean="0"/>
              <a:t>Monaco</a:t>
            </a:r>
          </a:p>
          <a:p>
            <a:r>
              <a:rPr lang="en-NZ" dirty="0" smtClean="0"/>
              <a:t>Lean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39506790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This talk</a:t>
            </a:r>
            <a:endParaRPr lang="en-NZ" dirty="0"/>
          </a:p>
        </p:txBody>
      </p:sp>
      <p:grpSp>
        <p:nvGrpSpPr>
          <p:cNvPr id="6" name="Group 5"/>
          <p:cNvGrpSpPr/>
          <p:nvPr/>
        </p:nvGrpSpPr>
        <p:grpSpPr>
          <a:xfrm>
            <a:off x="667666" y="1347614"/>
            <a:ext cx="7560840" cy="504056"/>
            <a:chOff x="539552" y="1491630"/>
            <a:chExt cx="7776864" cy="1008112"/>
          </a:xfrm>
        </p:grpSpPr>
        <p:sp>
          <p:nvSpPr>
            <p:cNvPr id="4" name="Rectangle 3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“Hacking”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67666" y="1995686"/>
            <a:ext cx="7560840" cy="504056"/>
            <a:chOff x="539552" y="1491630"/>
            <a:chExt cx="7776864" cy="1008112"/>
          </a:xfrm>
        </p:grpSpPr>
        <p:sp>
          <p:nvSpPr>
            <p:cNvPr id="12" name="Rectangle 11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Spotify Web API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67666" y="2643758"/>
            <a:ext cx="7560840" cy="504056"/>
            <a:chOff x="539552" y="1491630"/>
            <a:chExt cx="7776864" cy="1008112"/>
          </a:xfrm>
        </p:grpSpPr>
        <p:sp>
          <p:nvSpPr>
            <p:cNvPr id="15" name="Rectangle 14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Azure Websites + Node.js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67666" y="3291830"/>
            <a:ext cx="7560840" cy="504056"/>
            <a:chOff x="539552" y="1491630"/>
            <a:chExt cx="7776864" cy="1008112"/>
          </a:xfrm>
        </p:grpSpPr>
        <p:sp>
          <p:nvSpPr>
            <p:cNvPr id="18" name="Rectangle 17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Azure WebJobs + C#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139551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8640" y="-812626"/>
            <a:ext cx="11449468" cy="644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72719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1026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421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2842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421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2842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00091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20538"/>
            <a:ext cx="9688625" cy="5164038"/>
          </a:xfrm>
        </p:spPr>
      </p:pic>
      <p:sp>
        <p:nvSpPr>
          <p:cNvPr id="5" name="TextBox 4"/>
          <p:cNvSpPr txBox="1"/>
          <p:nvPr/>
        </p:nvSpPr>
        <p:spPr>
          <a:xfrm>
            <a:off x="1259632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95000"/>
                  </a:schemeClr>
                </a:solidFill>
              </a:rPr>
              <a:t>http://en.memory-alpha.org/wiki/Phoenix</a:t>
            </a:r>
          </a:p>
        </p:txBody>
      </p:sp>
    </p:spTree>
    <p:extLst>
      <p:ext uri="{BB962C8B-B14F-4D97-AF65-F5344CB8AC3E}">
        <p14:creationId xmlns:p14="http://schemas.microsoft.com/office/powerpoint/2010/main" val="30019529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08895"/>
            <a:ext cx="9143999" cy="9001125"/>
          </a:xfrm>
        </p:spPr>
      </p:pic>
      <p:sp>
        <p:nvSpPr>
          <p:cNvPr id="10" name="TextBox 9"/>
          <p:cNvSpPr txBox="1"/>
          <p:nvPr/>
        </p:nvSpPr>
        <p:spPr>
          <a:xfrm>
            <a:off x="108520" y="4876006"/>
            <a:ext cx="9144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By NASA [Public domain], via Wikimedia </a:t>
            </a:r>
            <a:r>
              <a:rPr lang="en-NZ" sz="1050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Commons http</a:t>
            </a:r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://commons.wikimedia.org/wiki/File%3AApollo_11_Earth.jpg</a:t>
            </a:r>
          </a:p>
        </p:txBody>
      </p:sp>
    </p:spTree>
    <p:extLst>
      <p:ext uri="{BB962C8B-B14F-4D97-AF65-F5344CB8AC3E}">
        <p14:creationId xmlns:p14="http://schemas.microsoft.com/office/powerpoint/2010/main" val="10834413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47614"/>
            <a:ext cx="7772400" cy="1102519"/>
          </a:xfrm>
        </p:spPr>
        <p:txBody>
          <a:bodyPr>
            <a:normAutofit/>
          </a:bodyPr>
          <a:lstStyle/>
          <a:p>
            <a:pPr algn="l"/>
            <a:r>
              <a:rPr lang="en-NZ" sz="5000" dirty="0" err="1" smtClean="0"/>
              <a:t>Chur</a:t>
            </a:r>
            <a:r>
              <a:rPr lang="en-NZ" sz="5000" dirty="0" smtClean="0"/>
              <a:t>!</a:t>
            </a:r>
            <a:endParaRPr lang="en-NZ" sz="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3772" y="2931790"/>
            <a:ext cx="6400800" cy="1314450"/>
          </a:xfrm>
        </p:spPr>
        <p:txBody>
          <a:bodyPr>
            <a:normAutofit/>
          </a:bodyPr>
          <a:lstStyle/>
          <a:p>
            <a:pPr algn="l"/>
            <a:r>
              <a:rPr lang="en-NZ" sz="2000" dirty="0" smtClean="0"/>
              <a:t>Daniel Larsen</a:t>
            </a:r>
          </a:p>
          <a:p>
            <a:pPr algn="l"/>
            <a:r>
              <a:rPr lang="en-NZ" sz="2000" dirty="0" smtClean="0"/>
              <a:t>@DanielLarsenNZ</a:t>
            </a:r>
          </a:p>
          <a:p>
            <a:r>
              <a:rPr lang="en-NZ" sz="2000" dirty="0"/>
              <a:t>https://github.com/DanielLarsenNZ/Hacking-on-Azure</a:t>
            </a:r>
          </a:p>
        </p:txBody>
      </p:sp>
    </p:spTree>
    <p:extLst>
      <p:ext uri="{BB962C8B-B14F-4D97-AF65-F5344CB8AC3E}">
        <p14:creationId xmlns:p14="http://schemas.microsoft.com/office/powerpoint/2010/main" val="23650831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0528" y="0"/>
            <a:ext cx="9573529" cy="538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0192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2" y="-1594272"/>
            <a:ext cx="9144722" cy="6830318"/>
          </a:xfrm>
        </p:spPr>
      </p:pic>
    </p:spTree>
    <p:extLst>
      <p:ext uri="{BB962C8B-B14F-4D97-AF65-F5344CB8AC3E}">
        <p14:creationId xmlns:p14="http://schemas.microsoft.com/office/powerpoint/2010/main" val="183952432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8640" y="-812626"/>
            <a:ext cx="11449468" cy="644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1641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36104" y="-411358"/>
            <a:ext cx="10908704" cy="5863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7519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Contribution addiction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846" y="1046579"/>
            <a:ext cx="9179846" cy="3901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82442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31521"/>
            <a:ext cx="9217024" cy="6138538"/>
          </a:xfrm>
        </p:spPr>
      </p:pic>
      <p:sp>
        <p:nvSpPr>
          <p:cNvPr id="6" name="TextBox 5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65000"/>
                  </a:schemeClr>
                </a:solidFill>
              </a:rPr>
              <a:t>http://hackakl.org.nz/</a:t>
            </a:r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2427"/>
            <a:ext cx="1748880" cy="1147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02039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-19137"/>
            <a:ext cx="6912768" cy="5184577"/>
          </a:xfrm>
        </p:spPr>
      </p:pic>
    </p:spTree>
    <p:extLst>
      <p:ext uri="{BB962C8B-B14F-4D97-AF65-F5344CB8AC3E}">
        <p14:creationId xmlns:p14="http://schemas.microsoft.com/office/powerpoint/2010/main" val="27829566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20538"/>
            <a:ext cx="9688625" cy="5164038"/>
          </a:xfrm>
        </p:spPr>
      </p:pic>
      <p:sp>
        <p:nvSpPr>
          <p:cNvPr id="5" name="TextBox 4"/>
          <p:cNvSpPr txBox="1"/>
          <p:nvPr/>
        </p:nvSpPr>
        <p:spPr>
          <a:xfrm>
            <a:off x="1259632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95000"/>
                  </a:schemeClr>
                </a:solidFill>
              </a:rPr>
              <a:t>http://en.memory-alpha.org/wiki/Phoenix</a:t>
            </a:r>
          </a:p>
        </p:txBody>
      </p:sp>
    </p:spTree>
    <p:extLst>
      <p:ext uri="{BB962C8B-B14F-4D97-AF65-F5344CB8AC3E}">
        <p14:creationId xmlns:p14="http://schemas.microsoft.com/office/powerpoint/2010/main" val="173453271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08895"/>
            <a:ext cx="9143999" cy="9001125"/>
          </a:xfrm>
        </p:spPr>
      </p:pic>
      <p:sp>
        <p:nvSpPr>
          <p:cNvPr id="10" name="TextBox 9"/>
          <p:cNvSpPr txBox="1"/>
          <p:nvPr/>
        </p:nvSpPr>
        <p:spPr>
          <a:xfrm>
            <a:off x="108520" y="4876006"/>
            <a:ext cx="9144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By NASA [Public domain], via Wikimedia </a:t>
            </a:r>
            <a:r>
              <a:rPr lang="en-NZ" sz="1050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Commons http</a:t>
            </a:r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://commons.wikimedia.org/wiki/File%3AApollo_11_Earth.jpg</a:t>
            </a:r>
          </a:p>
        </p:txBody>
      </p:sp>
    </p:spTree>
    <p:extLst>
      <p:ext uri="{BB962C8B-B14F-4D97-AF65-F5344CB8AC3E}">
        <p14:creationId xmlns:p14="http://schemas.microsoft.com/office/powerpoint/2010/main" val="29755785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Hacking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i="1" dirty="0" smtClean="0"/>
              <a:t>(This is not a Security talk)</a:t>
            </a:r>
            <a:endParaRPr lang="en-NZ" i="1" dirty="0"/>
          </a:p>
        </p:txBody>
      </p:sp>
    </p:spTree>
    <p:extLst>
      <p:ext uri="{BB962C8B-B14F-4D97-AF65-F5344CB8AC3E}">
        <p14:creationId xmlns:p14="http://schemas.microsoft.com/office/powerpoint/2010/main" val="31648255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Hacking is exploration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NZ" i="1" dirty="0" smtClean="0"/>
              <a:t>“The </a:t>
            </a:r>
            <a:r>
              <a:rPr lang="en-NZ" i="1" dirty="0"/>
              <a:t>act of engaging in programming in a spirit of </a:t>
            </a:r>
            <a:r>
              <a:rPr lang="en-NZ" b="1" i="1" dirty="0"/>
              <a:t>playfulness</a:t>
            </a:r>
            <a:r>
              <a:rPr lang="en-NZ" i="1" dirty="0"/>
              <a:t> and </a:t>
            </a:r>
            <a:r>
              <a:rPr lang="en-NZ" b="1" i="1" dirty="0"/>
              <a:t>exploration</a:t>
            </a:r>
            <a:r>
              <a:rPr lang="en-NZ" i="1" dirty="0"/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44184707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Hacker enjoys exploring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NZ" i="1" dirty="0" smtClean="0"/>
              <a:t>“A </a:t>
            </a:r>
            <a:r>
              <a:rPr lang="en-NZ" i="1" dirty="0"/>
              <a:t>person who enjoys </a:t>
            </a:r>
            <a:r>
              <a:rPr lang="en-NZ" b="1" i="1" dirty="0"/>
              <a:t>exploring</a:t>
            </a:r>
            <a:r>
              <a:rPr lang="en-NZ" i="1" dirty="0"/>
              <a:t> the details of programmable systems and </a:t>
            </a:r>
            <a:r>
              <a:rPr lang="en-NZ" b="1" i="1" dirty="0"/>
              <a:t>stretching</a:t>
            </a:r>
            <a:r>
              <a:rPr lang="en-NZ" i="1" dirty="0"/>
              <a:t> their capabilities</a:t>
            </a:r>
            <a:r>
              <a:rPr lang="en-NZ" i="1" dirty="0" smtClean="0"/>
              <a:t>.</a:t>
            </a:r>
          </a:p>
          <a:p>
            <a:pPr marL="0" indent="0">
              <a:buNone/>
            </a:pPr>
            <a:endParaRPr lang="en-NZ" i="1" dirty="0"/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39037254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What is possible?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NZ" i="1" dirty="0" smtClean="0"/>
              <a:t>“Hacking </a:t>
            </a:r>
            <a:r>
              <a:rPr lang="en-NZ" i="1" dirty="0"/>
              <a:t>entails some form of excellence, for example exploring the limits of </a:t>
            </a:r>
            <a:r>
              <a:rPr lang="en-NZ" b="1" i="1" dirty="0"/>
              <a:t>what is possible</a:t>
            </a:r>
            <a:r>
              <a:rPr lang="en-NZ" i="1" dirty="0"/>
              <a:t>, thereby doing something exciting and meaningful.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14692698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6552" y="-304245"/>
            <a:ext cx="9865096" cy="554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5851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-164555"/>
            <a:ext cx="7128792" cy="5346595"/>
          </a:xfrm>
        </p:spPr>
      </p:pic>
    </p:spTree>
    <p:extLst>
      <p:ext uri="{BB962C8B-B14F-4D97-AF65-F5344CB8AC3E}">
        <p14:creationId xmlns:p14="http://schemas.microsoft.com/office/powerpoint/2010/main" val="18455364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1162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Demo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Node.js + NTVS + Azure Websites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47674005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/>
              <a:t>https</a:t>
            </a:r>
            <a:r>
              <a:rPr lang="en-NZ" dirty="0" smtClean="0"/>
              <a:t>://developer.spotify.com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4637179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Demos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 smtClean="0">
              <a:hlinkClick r:id="rId2"/>
            </a:endParaRPr>
          </a:p>
          <a:p>
            <a:r>
              <a:rPr lang="en-NZ" dirty="0">
                <a:hlinkClick r:id="rId3"/>
              </a:rPr>
              <a:t>https://</a:t>
            </a:r>
            <a:r>
              <a:rPr lang="en-NZ" dirty="0" smtClean="0">
                <a:hlinkClick r:id="rId3"/>
              </a:rPr>
              <a:t>developer.spotify.com</a:t>
            </a:r>
            <a:r>
              <a:rPr lang="en-NZ" dirty="0" smtClean="0"/>
              <a:t> </a:t>
            </a:r>
            <a:endParaRPr lang="en-NZ" dirty="0" smtClean="0">
              <a:hlinkClick r:id="rId2"/>
            </a:endParaRPr>
          </a:p>
          <a:p>
            <a:r>
              <a:rPr lang="en-NZ" dirty="0" smtClean="0">
                <a:hlinkClick r:id="rId2"/>
              </a:rPr>
              <a:t>http</a:t>
            </a:r>
            <a:r>
              <a:rPr lang="en-NZ" dirty="0">
                <a:hlinkClick r:id="rId2"/>
              </a:rPr>
              <a:t>://</a:t>
            </a:r>
            <a:r>
              <a:rPr lang="en-NZ" dirty="0" smtClean="0">
                <a:hlinkClick r:id="rId2"/>
              </a:rPr>
              <a:t>lab.possan.se/thirtify</a:t>
            </a:r>
            <a:endParaRPr lang="en-NZ" dirty="0" smtClean="0"/>
          </a:p>
          <a:p>
            <a:r>
              <a:rPr lang="en-NZ" dirty="0">
                <a:hlinkClick r:id="rId4"/>
              </a:rPr>
              <a:t>http://static.echonest.com/enspex</a:t>
            </a:r>
            <a:r>
              <a:rPr lang="en-NZ" dirty="0" smtClean="0">
                <a:hlinkClick r:id="rId4"/>
              </a:rPr>
              <a:t>/</a:t>
            </a:r>
            <a:endParaRPr lang="en-NZ" dirty="0" smtClean="0"/>
          </a:p>
          <a:p>
            <a:r>
              <a:rPr lang="en-NZ" dirty="0">
                <a:hlinkClick r:id="rId5"/>
              </a:rPr>
              <a:t>http://</a:t>
            </a:r>
            <a:r>
              <a:rPr lang="en-NZ" dirty="0" smtClean="0">
                <a:hlinkClick r:id="rId5"/>
              </a:rPr>
              <a:t>music.xbox.com/Developer</a:t>
            </a:r>
            <a:endParaRPr lang="en-NZ" dirty="0" smtClean="0"/>
          </a:p>
        </p:txBody>
      </p:sp>
    </p:spTree>
    <p:extLst>
      <p:ext uri="{BB962C8B-B14F-4D97-AF65-F5344CB8AC3E}">
        <p14:creationId xmlns:p14="http://schemas.microsoft.com/office/powerpoint/2010/main" val="28374037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mtClean="0"/>
              <a:t>HERE</a:t>
            </a:r>
            <a:endParaRPr lang="en-NZ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820599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ndows 8">
  <a:themeElements>
    <a:clrScheme name="Windows 8">
      <a:dk1>
        <a:srgbClr val="000000"/>
      </a:dk1>
      <a:lt1>
        <a:srgbClr val="FFFFFF"/>
      </a:lt1>
      <a:dk2>
        <a:srgbClr val="0072C6"/>
      </a:dk2>
      <a:lt2>
        <a:srgbClr val="61DDFF"/>
      </a:lt2>
      <a:accent1>
        <a:srgbClr val="00BCF2"/>
      </a:accent1>
      <a:accent2>
        <a:srgbClr val="7FBA00"/>
      </a:accent2>
      <a:accent3>
        <a:srgbClr val="FF8C00"/>
      </a:accent3>
      <a:accent4>
        <a:srgbClr val="B4009E"/>
      </a:accent4>
      <a:accent5>
        <a:srgbClr val="55D455"/>
      </a:accent5>
      <a:accent6>
        <a:srgbClr val="FFB900"/>
      </a:accent6>
      <a:hlink>
        <a:srgbClr val="003963"/>
      </a:hlink>
      <a:folHlink>
        <a:srgbClr val="0072C6"/>
      </a:folHlink>
    </a:clrScheme>
    <a:fontScheme name="Windows 8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ndows 8 2013 - Template.potx" id="{38BF6DB2-BFFA-44BA-A80A-F281D03C13AD}" vid="{44AC6546-6FBE-426A-A632-A9D6E1125D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479</TotalTime>
  <Words>370</Words>
  <Application>Microsoft Office PowerPoint</Application>
  <PresentationFormat>On-screen Show (16:9)</PresentationFormat>
  <Paragraphs>91</Paragraphs>
  <Slides>37</Slides>
  <Notes>4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Arial</vt:lpstr>
      <vt:lpstr>Calibri</vt:lpstr>
      <vt:lpstr>Segoe UI</vt:lpstr>
      <vt:lpstr>Segoe UI Light</vt:lpstr>
      <vt:lpstr>Windows 8</vt:lpstr>
      <vt:lpstr>Hacking on Azure</vt:lpstr>
      <vt:lpstr>This talk</vt:lpstr>
      <vt:lpstr>PowerPoint Presentation</vt:lpstr>
      <vt:lpstr>PowerPoint Presentation</vt:lpstr>
      <vt:lpstr>PowerPoint Presentation</vt:lpstr>
      <vt:lpstr>Demo</vt:lpstr>
      <vt:lpstr>Spotify Web API</vt:lpstr>
      <vt:lpstr>Demos</vt:lpstr>
      <vt:lpstr>HERE</vt:lpstr>
      <vt:lpstr>Hacking on Azure Websites + Node.js</vt:lpstr>
      <vt:lpstr>Feature map</vt:lpstr>
      <vt:lpstr>http://hackingon.azurewebsites.net/</vt:lpstr>
      <vt:lpstr>Architecture phase 1</vt:lpstr>
      <vt:lpstr>Da codez</vt:lpstr>
      <vt:lpstr>Azure WebJobs + C#</vt:lpstr>
      <vt:lpstr>Architecture phase 2</vt:lpstr>
      <vt:lpstr>Codez</vt:lpstr>
      <vt:lpstr>Recap</vt:lpstr>
      <vt:lpstr>What I didn’t talk about</vt:lpstr>
      <vt:lpstr>PowerPoint Presentation</vt:lpstr>
      <vt:lpstr>PowerPoint Presentation</vt:lpstr>
      <vt:lpstr>PowerPoint Presentation</vt:lpstr>
      <vt:lpstr>PowerPoint Presentation</vt:lpstr>
      <vt:lpstr>Chur!</vt:lpstr>
      <vt:lpstr>PowerPoint Presentation</vt:lpstr>
      <vt:lpstr>PowerPoint Presentation</vt:lpstr>
      <vt:lpstr>PowerPoint Presentation</vt:lpstr>
      <vt:lpstr>PowerPoint Presentation</vt:lpstr>
      <vt:lpstr>Contribution addiction</vt:lpstr>
      <vt:lpstr>PowerPoint Presentation</vt:lpstr>
      <vt:lpstr>PowerPoint Presentation</vt:lpstr>
      <vt:lpstr>PowerPoint Presentation</vt:lpstr>
      <vt:lpstr>Hacking</vt:lpstr>
      <vt:lpstr>Hacking is exploration</vt:lpstr>
      <vt:lpstr>Hacker enjoys exploring</vt:lpstr>
      <vt:lpstr>What is possible?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Hacking on Azure</dc:title>
  <dc:creator>Daniel Larsen</dc:creator>
  <cp:lastModifiedBy>Daniel Larsen</cp:lastModifiedBy>
  <cp:revision>50</cp:revision>
  <dcterms:created xsi:type="dcterms:W3CDTF">2013-09-05T07:40:04Z</dcterms:created>
  <dcterms:modified xsi:type="dcterms:W3CDTF">2014-10-27T00:12:08Z</dcterms:modified>
</cp:coreProperties>
</file>

<file path=docProps/thumbnail.jpeg>
</file>